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3" r:id="rId3"/>
    <p:sldId id="258" r:id="rId4"/>
    <p:sldId id="260" r:id="rId5"/>
    <p:sldId id="277" r:id="rId6"/>
    <p:sldId id="276" r:id="rId7"/>
    <p:sldId id="262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kees den Otter" userId="45164e2d-bd72-4cb9-860e-913f35c6e7ee" providerId="ADAL" clId="{99038A4C-6E6D-403F-B5A1-03BAC3F7A4EA}"/>
    <pc:docChg chg="custSel addSld delSld modSld sldOrd delMainMaster">
      <pc:chgData name="Jankees den Otter" userId="45164e2d-bd72-4cb9-860e-913f35c6e7ee" providerId="ADAL" clId="{99038A4C-6E6D-403F-B5A1-03BAC3F7A4EA}" dt="2023-02-02T10:12:24.765" v="1026" actId="113"/>
      <pc:docMkLst>
        <pc:docMk/>
      </pc:docMkLst>
      <pc:sldChg chg="del">
        <pc:chgData name="Jankees den Otter" userId="45164e2d-bd72-4cb9-860e-913f35c6e7ee" providerId="ADAL" clId="{99038A4C-6E6D-403F-B5A1-03BAC3F7A4EA}" dt="2023-02-01T09:19:31.636" v="0" actId="2696"/>
        <pc:sldMkLst>
          <pc:docMk/>
          <pc:sldMk cId="2502486108" sldId="256"/>
        </pc:sldMkLst>
      </pc:sldChg>
      <pc:sldChg chg="modSp mod">
        <pc:chgData name="Jankees den Otter" userId="45164e2d-bd72-4cb9-860e-913f35c6e7ee" providerId="ADAL" clId="{99038A4C-6E6D-403F-B5A1-03BAC3F7A4EA}" dt="2023-02-02T10:12:24.765" v="1026" actId="113"/>
        <pc:sldMkLst>
          <pc:docMk/>
          <pc:sldMk cId="816660703" sldId="257"/>
        </pc:sldMkLst>
        <pc:spChg chg="mod">
          <ac:chgData name="Jankees den Otter" userId="45164e2d-bd72-4cb9-860e-913f35c6e7ee" providerId="ADAL" clId="{99038A4C-6E6D-403F-B5A1-03BAC3F7A4EA}" dt="2023-02-02T10:12:24.765" v="1026" actId="113"/>
          <ac:spMkLst>
            <pc:docMk/>
            <pc:sldMk cId="816660703" sldId="257"/>
            <ac:spMk id="2" creationId="{00000000-0000-0000-0000-000000000000}"/>
          </ac:spMkLst>
        </pc:spChg>
      </pc:sldChg>
      <pc:sldChg chg="modSp mod">
        <pc:chgData name="Jankees den Otter" userId="45164e2d-bd72-4cb9-860e-913f35c6e7ee" providerId="ADAL" clId="{99038A4C-6E6D-403F-B5A1-03BAC3F7A4EA}" dt="2023-02-01T09:28:37.304" v="463" actId="14100"/>
        <pc:sldMkLst>
          <pc:docMk/>
          <pc:sldMk cId="1223530846" sldId="258"/>
        </pc:sldMkLst>
        <pc:spChg chg="mod">
          <ac:chgData name="Jankees den Otter" userId="45164e2d-bd72-4cb9-860e-913f35c6e7ee" providerId="ADAL" clId="{99038A4C-6E6D-403F-B5A1-03BAC3F7A4EA}" dt="2023-02-01T09:28:37.304" v="463" actId="14100"/>
          <ac:spMkLst>
            <pc:docMk/>
            <pc:sldMk cId="1223530846" sldId="258"/>
            <ac:spMk id="3" creationId="{0E0EFA79-7A85-48E1-96CB-02C277600516}"/>
          </ac:spMkLst>
        </pc:spChg>
      </pc:sldChg>
      <pc:sldChg chg="modSp mod">
        <pc:chgData name="Jankees den Otter" userId="45164e2d-bd72-4cb9-860e-913f35c6e7ee" providerId="ADAL" clId="{99038A4C-6E6D-403F-B5A1-03BAC3F7A4EA}" dt="2023-02-01T09:20:52.295" v="7" actId="113"/>
        <pc:sldMkLst>
          <pc:docMk/>
          <pc:sldMk cId="0" sldId="273"/>
        </pc:sldMkLst>
        <pc:spChg chg="mod">
          <ac:chgData name="Jankees den Otter" userId="45164e2d-bd72-4cb9-860e-913f35c6e7ee" providerId="ADAL" clId="{99038A4C-6E6D-403F-B5A1-03BAC3F7A4EA}" dt="2023-02-01T09:20:52.295" v="7" actId="113"/>
          <ac:spMkLst>
            <pc:docMk/>
            <pc:sldMk cId="0" sldId="273"/>
            <ac:spMk id="9219" creationId="{2D0AA451-8890-4228-8259-95B949EE1C8C}"/>
          </ac:spMkLst>
        </pc:spChg>
      </pc:sldChg>
      <pc:sldChg chg="addSp delSp modSp new mod ord modClrScheme chgLayout">
        <pc:chgData name="Jankees den Otter" userId="45164e2d-bd72-4cb9-860e-913f35c6e7ee" providerId="ADAL" clId="{99038A4C-6E6D-403F-B5A1-03BAC3F7A4EA}" dt="2023-02-02T10:09:29.562" v="1024" actId="20577"/>
        <pc:sldMkLst>
          <pc:docMk/>
          <pc:sldMk cId="1572566641" sldId="277"/>
        </pc:sldMkLst>
        <pc:spChg chg="mod ord">
          <ac:chgData name="Jankees den Otter" userId="45164e2d-bd72-4cb9-860e-913f35c6e7ee" providerId="ADAL" clId="{99038A4C-6E6D-403F-B5A1-03BAC3F7A4EA}" dt="2023-02-02T10:03:28.256" v="499" actId="700"/>
          <ac:spMkLst>
            <pc:docMk/>
            <pc:sldMk cId="1572566641" sldId="277"/>
            <ac:spMk id="2" creationId="{2B9FC7C1-1A1F-B4E6-DE2D-015DB8030EF1}"/>
          </ac:spMkLst>
        </pc:spChg>
        <pc:spChg chg="del mod ord">
          <ac:chgData name="Jankees den Otter" userId="45164e2d-bd72-4cb9-860e-913f35c6e7ee" providerId="ADAL" clId="{99038A4C-6E6D-403F-B5A1-03BAC3F7A4EA}" dt="2023-02-02T10:03:28.256" v="499" actId="700"/>
          <ac:spMkLst>
            <pc:docMk/>
            <pc:sldMk cId="1572566641" sldId="277"/>
            <ac:spMk id="3" creationId="{2F47BC08-B99E-9778-2A15-D148BBE502B2}"/>
          </ac:spMkLst>
        </pc:spChg>
        <pc:spChg chg="del">
          <ac:chgData name="Jankees den Otter" userId="45164e2d-bd72-4cb9-860e-913f35c6e7ee" providerId="ADAL" clId="{99038A4C-6E6D-403F-B5A1-03BAC3F7A4EA}" dt="2023-02-02T10:03:28.256" v="499" actId="700"/>
          <ac:spMkLst>
            <pc:docMk/>
            <pc:sldMk cId="1572566641" sldId="277"/>
            <ac:spMk id="4" creationId="{C9176AFA-E0E3-A460-4336-8241C02A8456}"/>
          </ac:spMkLst>
        </pc:spChg>
        <pc:spChg chg="add mod ord">
          <ac:chgData name="Jankees den Otter" userId="45164e2d-bd72-4cb9-860e-913f35c6e7ee" providerId="ADAL" clId="{99038A4C-6E6D-403F-B5A1-03BAC3F7A4EA}" dt="2023-02-02T10:09:29.562" v="1024" actId="20577"/>
          <ac:spMkLst>
            <pc:docMk/>
            <pc:sldMk cId="1572566641" sldId="277"/>
            <ac:spMk id="5" creationId="{CFE9303D-A387-022E-4A85-D14000931C4E}"/>
          </ac:spMkLst>
        </pc:spChg>
      </pc:sldChg>
      <pc:sldChg chg="new del">
        <pc:chgData name="Jankees den Otter" userId="45164e2d-bd72-4cb9-860e-913f35c6e7ee" providerId="ADAL" clId="{99038A4C-6E6D-403F-B5A1-03BAC3F7A4EA}" dt="2023-02-02T10:08:12.814" v="870" actId="2696"/>
        <pc:sldMkLst>
          <pc:docMk/>
          <pc:sldMk cId="2131601703" sldId="278"/>
        </pc:sldMkLst>
      </pc:sldChg>
      <pc:sldMasterChg chg="del delSldLayout">
        <pc:chgData name="Jankees den Otter" userId="45164e2d-bd72-4cb9-860e-913f35c6e7ee" providerId="ADAL" clId="{99038A4C-6E6D-403F-B5A1-03BAC3F7A4EA}" dt="2023-02-01T09:19:31.636" v="0" actId="2696"/>
        <pc:sldMasterMkLst>
          <pc:docMk/>
          <pc:sldMasterMk cId="1101254739" sldId="2147483648"/>
        </pc:sldMasterMkLst>
        <pc:sldLayoutChg chg="del">
          <pc:chgData name="Jankees den Otter" userId="45164e2d-bd72-4cb9-860e-913f35c6e7ee" providerId="ADAL" clId="{99038A4C-6E6D-403F-B5A1-03BAC3F7A4EA}" dt="2023-02-01T09:19:31.636" v="0" actId="2696"/>
          <pc:sldLayoutMkLst>
            <pc:docMk/>
            <pc:sldMasterMk cId="1101254739" sldId="2147483648"/>
            <pc:sldLayoutMk cId="783428253" sldId="2147483649"/>
          </pc:sldLayoutMkLst>
        </pc:sldLayoutChg>
        <pc:sldLayoutChg chg="del">
          <pc:chgData name="Jankees den Otter" userId="45164e2d-bd72-4cb9-860e-913f35c6e7ee" providerId="ADAL" clId="{99038A4C-6E6D-403F-B5A1-03BAC3F7A4EA}" dt="2023-02-01T09:19:31.636" v="0" actId="2696"/>
          <pc:sldLayoutMkLst>
            <pc:docMk/>
            <pc:sldMasterMk cId="1101254739" sldId="2147483648"/>
            <pc:sldLayoutMk cId="2394777396" sldId="2147483650"/>
          </pc:sldLayoutMkLst>
        </pc:sldLayoutChg>
        <pc:sldLayoutChg chg="del">
          <pc:chgData name="Jankees den Otter" userId="45164e2d-bd72-4cb9-860e-913f35c6e7ee" providerId="ADAL" clId="{99038A4C-6E6D-403F-B5A1-03BAC3F7A4EA}" dt="2023-02-01T09:19:31.636" v="0" actId="2696"/>
          <pc:sldLayoutMkLst>
            <pc:docMk/>
            <pc:sldMasterMk cId="1101254739" sldId="2147483648"/>
            <pc:sldLayoutMk cId="788058418" sldId="2147483651"/>
          </pc:sldLayoutMkLst>
        </pc:sldLayoutChg>
        <pc:sldLayoutChg chg="del">
          <pc:chgData name="Jankees den Otter" userId="45164e2d-bd72-4cb9-860e-913f35c6e7ee" providerId="ADAL" clId="{99038A4C-6E6D-403F-B5A1-03BAC3F7A4EA}" dt="2023-02-01T09:19:31.636" v="0" actId="2696"/>
          <pc:sldLayoutMkLst>
            <pc:docMk/>
            <pc:sldMasterMk cId="1101254739" sldId="2147483648"/>
            <pc:sldLayoutMk cId="853839908" sldId="2147483652"/>
          </pc:sldLayoutMkLst>
        </pc:sldLayoutChg>
        <pc:sldLayoutChg chg="del">
          <pc:chgData name="Jankees den Otter" userId="45164e2d-bd72-4cb9-860e-913f35c6e7ee" providerId="ADAL" clId="{99038A4C-6E6D-403F-B5A1-03BAC3F7A4EA}" dt="2023-02-01T09:19:31.636" v="0" actId="2696"/>
          <pc:sldLayoutMkLst>
            <pc:docMk/>
            <pc:sldMasterMk cId="1101254739" sldId="2147483648"/>
            <pc:sldLayoutMk cId="3462403763" sldId="2147483653"/>
          </pc:sldLayoutMkLst>
        </pc:sldLayoutChg>
        <pc:sldLayoutChg chg="del">
          <pc:chgData name="Jankees den Otter" userId="45164e2d-bd72-4cb9-860e-913f35c6e7ee" providerId="ADAL" clId="{99038A4C-6E6D-403F-B5A1-03BAC3F7A4EA}" dt="2023-02-01T09:19:31.636" v="0" actId="2696"/>
          <pc:sldLayoutMkLst>
            <pc:docMk/>
            <pc:sldMasterMk cId="1101254739" sldId="2147483648"/>
            <pc:sldLayoutMk cId="2817223925" sldId="2147483654"/>
          </pc:sldLayoutMkLst>
        </pc:sldLayoutChg>
        <pc:sldLayoutChg chg="del">
          <pc:chgData name="Jankees den Otter" userId="45164e2d-bd72-4cb9-860e-913f35c6e7ee" providerId="ADAL" clId="{99038A4C-6E6D-403F-B5A1-03BAC3F7A4EA}" dt="2023-02-01T09:19:31.636" v="0" actId="2696"/>
          <pc:sldLayoutMkLst>
            <pc:docMk/>
            <pc:sldMasterMk cId="1101254739" sldId="2147483648"/>
            <pc:sldLayoutMk cId="151208637" sldId="2147483655"/>
          </pc:sldLayoutMkLst>
        </pc:sldLayoutChg>
        <pc:sldLayoutChg chg="del">
          <pc:chgData name="Jankees den Otter" userId="45164e2d-bd72-4cb9-860e-913f35c6e7ee" providerId="ADAL" clId="{99038A4C-6E6D-403F-B5A1-03BAC3F7A4EA}" dt="2023-02-01T09:19:31.636" v="0" actId="2696"/>
          <pc:sldLayoutMkLst>
            <pc:docMk/>
            <pc:sldMasterMk cId="1101254739" sldId="2147483648"/>
            <pc:sldLayoutMk cId="4288438710" sldId="2147483656"/>
          </pc:sldLayoutMkLst>
        </pc:sldLayoutChg>
        <pc:sldLayoutChg chg="del">
          <pc:chgData name="Jankees den Otter" userId="45164e2d-bd72-4cb9-860e-913f35c6e7ee" providerId="ADAL" clId="{99038A4C-6E6D-403F-B5A1-03BAC3F7A4EA}" dt="2023-02-01T09:19:31.636" v="0" actId="2696"/>
          <pc:sldLayoutMkLst>
            <pc:docMk/>
            <pc:sldMasterMk cId="1101254739" sldId="2147483648"/>
            <pc:sldLayoutMk cId="1546020556" sldId="2147483657"/>
          </pc:sldLayoutMkLst>
        </pc:sldLayoutChg>
        <pc:sldLayoutChg chg="del">
          <pc:chgData name="Jankees den Otter" userId="45164e2d-bd72-4cb9-860e-913f35c6e7ee" providerId="ADAL" clId="{99038A4C-6E6D-403F-B5A1-03BAC3F7A4EA}" dt="2023-02-01T09:19:31.636" v="0" actId="2696"/>
          <pc:sldLayoutMkLst>
            <pc:docMk/>
            <pc:sldMasterMk cId="1101254739" sldId="2147483648"/>
            <pc:sldLayoutMk cId="3673180511" sldId="2147483658"/>
          </pc:sldLayoutMkLst>
        </pc:sldLayoutChg>
        <pc:sldLayoutChg chg="del">
          <pc:chgData name="Jankees den Otter" userId="45164e2d-bd72-4cb9-860e-913f35c6e7ee" providerId="ADAL" clId="{99038A4C-6E6D-403F-B5A1-03BAC3F7A4EA}" dt="2023-02-01T09:19:31.636" v="0" actId="2696"/>
          <pc:sldLayoutMkLst>
            <pc:docMk/>
            <pc:sldMasterMk cId="1101254739" sldId="2147483648"/>
            <pc:sldLayoutMk cId="393375947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991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-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115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3803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7629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5973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58829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s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5742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98930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899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536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2247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592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786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571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081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609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502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8DC5508-D468-9F44-BBA1-32C0A0A154C5}" type="datetimeFigureOut">
              <a:rPr lang="nl-NL" smtClean="0"/>
              <a:t>2-2-2023</a:t>
            </a:fld>
            <a:endParaRPr lang="nl-NL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DF4353F-B849-D04D-8D78-2A5D3DB1514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292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9730" y="1219200"/>
            <a:ext cx="11206717" cy="3558181"/>
          </a:xfrm>
        </p:spPr>
        <p:txBody>
          <a:bodyPr/>
          <a:lstStyle/>
          <a:p>
            <a:pPr algn="ctr"/>
            <a:r>
              <a:rPr lang="nl-NL" dirty="0"/>
              <a:t>5.1A </a:t>
            </a:r>
            <a:r>
              <a:rPr lang="nl-NL" b="1" dirty="0"/>
              <a:t>TEGENSTELLINGEN</a:t>
            </a:r>
            <a:r>
              <a:rPr lang="nl-NL" dirty="0"/>
              <a:t> </a:t>
            </a:r>
            <a:br>
              <a:rPr lang="nl-NL" dirty="0"/>
            </a:br>
            <a:r>
              <a:rPr lang="nl-NL" b="1" dirty="0"/>
              <a:t>TUSSEN </a:t>
            </a:r>
            <a:br>
              <a:rPr lang="nl-NL" b="1" dirty="0"/>
            </a:br>
            <a:r>
              <a:rPr lang="nl-NL" b="1" dirty="0"/>
              <a:t>DE V.S. EN DE SOVJET UNIE</a:t>
            </a:r>
            <a:br>
              <a:rPr lang="nl-NL" dirty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nl-NL" dirty="0"/>
              <a:t>HOOFDSTUK 5</a:t>
            </a:r>
          </a:p>
          <a:p>
            <a:pPr algn="ctr"/>
            <a:r>
              <a:rPr lang="nl-NL" dirty="0"/>
              <a:t>DE WERELD NA 1945; de koude oorlog</a:t>
            </a:r>
          </a:p>
        </p:txBody>
      </p:sp>
    </p:spTree>
    <p:extLst>
      <p:ext uri="{BB962C8B-B14F-4D97-AF65-F5344CB8AC3E}">
        <p14:creationId xmlns:p14="http://schemas.microsoft.com/office/powerpoint/2010/main" val="816660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>
            <a:extLst>
              <a:ext uri="{FF2B5EF4-FFF2-40B4-BE49-F238E27FC236}">
                <a16:creationId xmlns:a16="http://schemas.microsoft.com/office/drawing/2014/main" id="{5BF82568-1A10-4641-B53A-E783AAD10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A3D0FDE-1217-4054-956A-5E679AD9DF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4C24324-FAB8-4E90-BF7B-9719C4358E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72ECB2A-A355-44A9-963E-9A55CBF7C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6E5E7D5B-5B2A-4857-9E49-836B237E9C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C355B74E-705E-4D3B-AF9B-1AA4DC2BC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Freeform 5">
              <a:extLst>
                <a:ext uri="{FF2B5EF4-FFF2-40B4-BE49-F238E27FC236}">
                  <a16:creationId xmlns:a16="http://schemas.microsoft.com/office/drawing/2014/main" id="{2380B8C1-4945-43C8-8E62-14BC1B4258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456397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0" name="Freeform 5">
              <a:extLst>
                <a:ext uri="{FF2B5EF4-FFF2-40B4-BE49-F238E27FC236}">
                  <a16:creationId xmlns:a16="http://schemas.microsoft.com/office/drawing/2014/main" id="{B179D13E-E1A8-4FC5-B60A-10092CC1E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5475080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1" name="Freeform 5">
              <a:extLst>
                <a:ext uri="{FF2B5EF4-FFF2-40B4-BE49-F238E27FC236}">
                  <a16:creationId xmlns:a16="http://schemas.microsoft.com/office/drawing/2014/main" id="{AFA7659A-B03D-4352-B716-F721BA005C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9218" name="Rectangle 2">
            <a:extLst>
              <a:ext uri="{FF2B5EF4-FFF2-40B4-BE49-F238E27FC236}">
                <a16:creationId xmlns:a16="http://schemas.microsoft.com/office/drawing/2014/main" id="{36776C6F-089B-42CD-88E2-E002A55B4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9098" y="629265"/>
            <a:ext cx="6209299" cy="162232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nl-NL" altLang="nl-NL" b="1" dirty="0"/>
              <a:t>CONFERENTIE VAN JALTA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D0AA451-8890-4228-8259-95B949EE1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9098" y="2418735"/>
            <a:ext cx="6209299" cy="3811740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nl-NL" altLang="nl-NL" dirty="0">
                <a:solidFill>
                  <a:schemeClr val="bg1"/>
                </a:solidFill>
              </a:rPr>
              <a:t>Jalta ligt in de Sovjet Unie</a:t>
            </a:r>
          </a:p>
          <a:p>
            <a:pPr eaLnBrk="1" hangingPunct="1"/>
            <a:r>
              <a:rPr lang="nl-NL" altLang="nl-NL" dirty="0">
                <a:solidFill>
                  <a:schemeClr val="bg1"/>
                </a:solidFill>
              </a:rPr>
              <a:t>Februari 1945, </a:t>
            </a:r>
            <a:r>
              <a:rPr lang="nl-NL" altLang="nl-NL" b="1" dirty="0">
                <a:solidFill>
                  <a:schemeClr val="bg1"/>
                </a:solidFill>
              </a:rPr>
              <a:t>de grote Drie </a:t>
            </a:r>
            <a:r>
              <a:rPr lang="nl-NL" altLang="nl-NL" dirty="0">
                <a:solidFill>
                  <a:schemeClr val="bg1"/>
                </a:solidFill>
              </a:rPr>
              <a:t>komen bij elkaar:</a:t>
            </a:r>
          </a:p>
          <a:p>
            <a:pPr eaLnBrk="1" hangingPunct="1"/>
            <a:r>
              <a:rPr lang="nl-NL" altLang="nl-NL" b="1" dirty="0">
                <a:solidFill>
                  <a:schemeClr val="bg1"/>
                </a:solidFill>
              </a:rPr>
              <a:t>Churchill (GB), Roosevelt (VS),   Stalin (SU) (zie foto)</a:t>
            </a:r>
          </a:p>
          <a:p>
            <a:pPr eaLnBrk="1" hangingPunct="1"/>
            <a:endParaRPr lang="nl-NL" altLang="nl-NL" dirty="0">
              <a:solidFill>
                <a:schemeClr val="bg1"/>
              </a:solidFill>
            </a:endParaRPr>
          </a:p>
          <a:p>
            <a:pPr eaLnBrk="1" hangingPunct="1"/>
            <a:r>
              <a:rPr lang="nl-NL" altLang="nl-NL" dirty="0">
                <a:solidFill>
                  <a:schemeClr val="bg1"/>
                </a:solidFill>
              </a:rPr>
              <a:t>Duitsland na oorlog verdeeld in </a:t>
            </a:r>
            <a:r>
              <a:rPr lang="nl-NL" altLang="nl-NL" b="1" dirty="0">
                <a:solidFill>
                  <a:schemeClr val="bg1"/>
                </a:solidFill>
              </a:rPr>
              <a:t>bezettingszones</a:t>
            </a:r>
          </a:p>
          <a:p>
            <a:pPr eaLnBrk="1" hangingPunct="1"/>
            <a:r>
              <a:rPr lang="nl-NL" altLang="nl-NL" b="1" dirty="0">
                <a:solidFill>
                  <a:schemeClr val="bg1"/>
                </a:solidFill>
              </a:rPr>
              <a:t>Europa verdeeld in invloedssferen door SU en VS</a:t>
            </a:r>
          </a:p>
          <a:p>
            <a:pPr eaLnBrk="1" hangingPunct="1"/>
            <a:r>
              <a:rPr lang="nl-NL" altLang="nl-NL" dirty="0">
                <a:solidFill>
                  <a:schemeClr val="bg1"/>
                </a:solidFill>
              </a:rPr>
              <a:t>Oprichting Verenigde Naties</a:t>
            </a:r>
          </a:p>
        </p:txBody>
      </p:sp>
      <p:pic>
        <p:nvPicPr>
          <p:cNvPr id="9220" name="Picture 4" descr="stalin">
            <a:extLst>
              <a:ext uri="{FF2B5EF4-FFF2-40B4-BE49-F238E27FC236}">
                <a16:creationId xmlns:a16="http://schemas.microsoft.com/office/drawing/2014/main" id="{3C3A998E-4CB0-44AC-BD07-B2A0A6A17D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9" r="12083" b="1"/>
          <a:stretch/>
        </p:blipFill>
        <p:spPr bwMode="auto">
          <a:xfrm>
            <a:off x="7541342" y="645106"/>
            <a:ext cx="4002201" cy="5585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" name="Rectangle 82">
            <a:extLst>
              <a:ext uri="{FF2B5EF4-FFF2-40B4-BE49-F238E27FC236}">
                <a16:creationId xmlns:a16="http://schemas.microsoft.com/office/drawing/2014/main" id="{F8CED34E-94D1-45D6-A770-785273CEB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5A69E9-0B61-443B-A48B-07BF557B2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INVLOEDSSFEREN IN EUROPA 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E0EFA79-7A85-48E1-96CB-02C277600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24099"/>
            <a:ext cx="12192000" cy="4810125"/>
          </a:xfrm>
        </p:spPr>
        <p:txBody>
          <a:bodyPr>
            <a:normAutofit/>
          </a:bodyPr>
          <a:lstStyle/>
          <a:p>
            <a:r>
              <a:rPr lang="nl-NL" b="1" dirty="0"/>
              <a:t>Invloedssfeer</a:t>
            </a:r>
            <a:r>
              <a:rPr lang="nl-NL" dirty="0"/>
              <a:t> is een gebied waar een land veel invloed heeft.</a:t>
            </a:r>
          </a:p>
          <a:p>
            <a:r>
              <a:rPr lang="nl-NL" b="1" dirty="0"/>
              <a:t>Europa wordt verdeeld </a:t>
            </a:r>
            <a:r>
              <a:rPr lang="nl-NL" dirty="0"/>
              <a:t>in oost en west door het </a:t>
            </a:r>
            <a:r>
              <a:rPr lang="nl-NL" b="1" dirty="0"/>
              <a:t>IJzeren Gordijn</a:t>
            </a:r>
          </a:p>
          <a:p>
            <a:r>
              <a:rPr lang="nl-NL" b="1" dirty="0"/>
              <a:t>IJzeren Gordijn </a:t>
            </a:r>
            <a:r>
              <a:rPr lang="nl-NL" dirty="0"/>
              <a:t>is een grens van prikkeldraad, wachttorens, mijnen en machinegeweren</a:t>
            </a:r>
            <a:endParaRPr lang="nl-NL" b="1" dirty="0"/>
          </a:p>
          <a:p>
            <a:r>
              <a:rPr lang="nl-NL" b="1" dirty="0"/>
              <a:t>Oost-Europa</a:t>
            </a:r>
            <a:r>
              <a:rPr lang="nl-NL" dirty="0"/>
              <a:t> was in de Tweede Wereldoorlog bevrijd door de Sovjet Unie en behoorde daardoor tot de </a:t>
            </a:r>
            <a:r>
              <a:rPr lang="nl-NL" b="1" dirty="0"/>
              <a:t>invloedssfeer van de Sovjet Unie.</a:t>
            </a:r>
          </a:p>
          <a:p>
            <a:r>
              <a:rPr lang="nl-NL" b="1" dirty="0"/>
              <a:t>West-Europa</a:t>
            </a:r>
            <a:r>
              <a:rPr lang="nl-NL" dirty="0"/>
              <a:t> was in de Tweede Wereldoorlog bevrijd door de V.S. , Canada en G.B. en behoorde daardoor tot de </a:t>
            </a:r>
            <a:r>
              <a:rPr lang="nl-NL" b="1" dirty="0"/>
              <a:t>invloedssfeer van V.S.</a:t>
            </a:r>
          </a:p>
          <a:p>
            <a:endParaRPr lang="nl-NL" b="1" dirty="0"/>
          </a:p>
          <a:p>
            <a:r>
              <a:rPr lang="nl-NL" b="1" dirty="0"/>
              <a:t>Koude Oorlog </a:t>
            </a:r>
            <a:r>
              <a:rPr lang="nl-NL" dirty="0"/>
              <a:t>is een ruzie om de macht in de wereld tussen de Sovjet Unie en de Verenigde Staten en hun bondgenoten.</a:t>
            </a:r>
          </a:p>
          <a:p>
            <a:r>
              <a:rPr lang="nl-NL" b="1" dirty="0"/>
              <a:t>Er is nooit direct gevochten tussen de SU en de VS, maar op gebieden als economie, sport, cultuur en andere oorlogen zaten zij elkaar dwars.</a:t>
            </a:r>
          </a:p>
          <a:p>
            <a:endParaRPr lang="nl-NL" b="1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3530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INVLOEDSSFEREN IN EUROPA 2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/>
              <a:t>SOVJET UNIE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Estland, Letland, Litouwen en Oost-Polen worden deel van SU</a:t>
            </a:r>
          </a:p>
          <a:p>
            <a:r>
              <a:rPr lang="nl-NL" dirty="0"/>
              <a:t>Oost-Europa onder invloed van SU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nl-NL" dirty="0"/>
              <a:t>VERENIGDE STATEN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/>
              <a:t>West-Europa en Zuid-Europa onder invloed van VS</a:t>
            </a: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823" y="4490484"/>
            <a:ext cx="3880884" cy="1940442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680" y="4490484"/>
            <a:ext cx="3592919" cy="188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673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9FC7C1-1A1F-B4E6-DE2D-015DB8030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IDEOLOGISCHE TEGENSTELLINGEN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CFE9303D-A387-022E-4A85-D14000931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603500"/>
            <a:ext cx="12192000" cy="4254500"/>
          </a:xfrm>
        </p:spPr>
        <p:txBody>
          <a:bodyPr/>
          <a:lstStyle/>
          <a:p>
            <a:r>
              <a:rPr lang="nl-NL" b="1" dirty="0"/>
              <a:t>Een ideologie is een geheel van ideeën over mensen, hoe je met elkaar omgaat en het bestuur en de organisatie van de maatschappij</a:t>
            </a:r>
          </a:p>
          <a:p>
            <a:r>
              <a:rPr lang="nl-NL" dirty="0"/>
              <a:t>Het gaat dan om vragen als bijvoorbeeld:</a:t>
            </a:r>
          </a:p>
          <a:p>
            <a:r>
              <a:rPr lang="nl-NL" dirty="0"/>
              <a:t>Welke rechten hebben mensen?</a:t>
            </a:r>
          </a:p>
          <a:p>
            <a:r>
              <a:rPr lang="nl-NL" dirty="0"/>
              <a:t>Welke plichten hebben mensen</a:t>
            </a:r>
          </a:p>
          <a:p>
            <a:r>
              <a:rPr lang="nl-NL" dirty="0"/>
              <a:t>Wat is de rol van de overheid?</a:t>
            </a:r>
          </a:p>
          <a:p>
            <a:r>
              <a:rPr lang="nl-NL" dirty="0"/>
              <a:t>Wat is de invloed van het volk op regering en volksvertegenwoordiging?</a:t>
            </a:r>
          </a:p>
          <a:p>
            <a:endParaRPr lang="nl-NL" dirty="0"/>
          </a:p>
          <a:p>
            <a:r>
              <a:rPr lang="nl-NL" b="1" dirty="0"/>
              <a:t>In de Koude Oorlog denken het Oostblok onder leiding van de Sovjet Unie daar anders over dan het Westblok onder leiding van de Verenigde Staten</a:t>
            </a:r>
          </a:p>
        </p:txBody>
      </p:sp>
    </p:spTree>
    <p:extLst>
      <p:ext uri="{BB962C8B-B14F-4D97-AF65-F5344CB8AC3E}">
        <p14:creationId xmlns:p14="http://schemas.microsoft.com/office/powerpoint/2010/main" val="1572566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2B2D4D0-D7F4-4B0A-B7D5-D3DD9B18CF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7040" y="947920"/>
            <a:ext cx="9966960" cy="728480"/>
          </a:xfrm>
        </p:spPr>
        <p:txBody>
          <a:bodyPr/>
          <a:lstStyle/>
          <a:p>
            <a:pPr algn="ctr" eaLnBrk="1" hangingPunct="1"/>
            <a:r>
              <a:rPr lang="nl-NL" altLang="nl-NL" b="1" dirty="0"/>
              <a:t>TEGENSTELLINGEN IN DE KOUDE OORLOG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C1AF84F-1E95-4743-9A58-E31904D0292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2336800"/>
            <a:ext cx="4033838" cy="4521200"/>
          </a:xfrm>
        </p:spPr>
        <p:txBody>
          <a:bodyPr>
            <a:noAutofit/>
          </a:bodyPr>
          <a:lstStyle/>
          <a:p>
            <a:pPr eaLnBrk="1" hangingPunct="1"/>
            <a:r>
              <a:rPr lang="nl-NL" altLang="nl-NL" sz="2400" b="1" dirty="0"/>
              <a:t>Oost</a:t>
            </a:r>
          </a:p>
          <a:p>
            <a:pPr eaLnBrk="1" hangingPunct="1"/>
            <a:r>
              <a:rPr lang="nl-NL" altLang="nl-NL" sz="2400" b="1" dirty="0"/>
              <a:t>Sovjet Unie</a:t>
            </a:r>
          </a:p>
          <a:p>
            <a:pPr eaLnBrk="1" hangingPunct="1"/>
            <a:r>
              <a:rPr lang="nl-NL" altLang="nl-NL" sz="2400" b="1" dirty="0"/>
              <a:t>Communisme</a:t>
            </a:r>
            <a:r>
              <a:rPr lang="nl-NL" altLang="nl-NL" sz="2400" dirty="0"/>
              <a:t> </a:t>
            </a:r>
            <a:r>
              <a:rPr lang="nl-NL" altLang="nl-NL" sz="2400" dirty="0">
                <a:sym typeface="Wingdings" panose="05000000000000000000" pitchFamily="2" charset="2"/>
              </a:rPr>
              <a:t></a:t>
            </a:r>
          </a:p>
          <a:p>
            <a:pPr eaLnBrk="1" hangingPunct="1"/>
            <a:r>
              <a:rPr lang="nl-NL" altLang="nl-NL" sz="2400" dirty="0">
                <a:sym typeface="Wingdings" panose="05000000000000000000" pitchFamily="2" charset="2"/>
              </a:rPr>
              <a:t>Planeconomie</a:t>
            </a:r>
            <a:endParaRPr lang="nl-NL" altLang="nl-NL" sz="2400" dirty="0"/>
          </a:p>
          <a:p>
            <a:pPr eaLnBrk="1" hangingPunct="1"/>
            <a:r>
              <a:rPr lang="nl-NL" altLang="nl-NL" sz="2400" b="1" dirty="0"/>
              <a:t>Dictatuur</a:t>
            </a:r>
            <a:r>
              <a:rPr lang="nl-NL" altLang="nl-NL" sz="2400" dirty="0"/>
              <a:t> </a:t>
            </a:r>
            <a:r>
              <a:rPr lang="nl-NL" altLang="nl-NL" sz="2400" dirty="0">
                <a:sym typeface="Wingdings" panose="05000000000000000000" pitchFamily="2" charset="2"/>
              </a:rPr>
              <a:t></a:t>
            </a:r>
          </a:p>
          <a:p>
            <a:pPr eaLnBrk="1" hangingPunct="1"/>
            <a:r>
              <a:rPr lang="nl-NL" altLang="nl-NL" sz="2400" dirty="0">
                <a:sym typeface="Wingdings" panose="05000000000000000000" pitchFamily="2" charset="2"/>
              </a:rPr>
              <a:t>1-partijstelsel</a:t>
            </a:r>
            <a:endParaRPr lang="nl-NL" altLang="nl-NL" sz="2400" dirty="0"/>
          </a:p>
          <a:p>
            <a:pPr eaLnBrk="1" hangingPunct="1"/>
            <a:r>
              <a:rPr lang="nl-NL" altLang="nl-NL" sz="2400" dirty="0">
                <a:sym typeface="Wingdings" panose="05000000000000000000" pitchFamily="2" charset="2"/>
              </a:rPr>
              <a:t>Censuur</a:t>
            </a:r>
          </a:p>
          <a:p>
            <a:pPr eaLnBrk="1" hangingPunct="1"/>
            <a:r>
              <a:rPr lang="nl-NL" altLang="nl-NL" sz="2400" dirty="0">
                <a:sym typeface="Wingdings" panose="05000000000000000000" pitchFamily="2" charset="2"/>
              </a:rPr>
              <a:t>W</a:t>
            </a:r>
            <a:r>
              <a:rPr lang="nl-NL" altLang="nl-NL" sz="2400" dirty="0"/>
              <a:t>arschaupact	</a:t>
            </a:r>
          </a:p>
          <a:p>
            <a:pPr eaLnBrk="1" hangingPunct="1"/>
            <a:r>
              <a:rPr lang="nl-NL" altLang="nl-NL" sz="2400" dirty="0"/>
              <a:t>Godsdienst verboden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7C58459B-83AA-413E-826C-1DFAA01B07E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176964" y="2336800"/>
            <a:ext cx="4033837" cy="4521200"/>
          </a:xfrm>
        </p:spPr>
        <p:txBody>
          <a:bodyPr>
            <a:noAutofit/>
          </a:bodyPr>
          <a:lstStyle/>
          <a:p>
            <a:pPr eaLnBrk="1" hangingPunct="1"/>
            <a:r>
              <a:rPr lang="nl-NL" altLang="nl-NL" sz="2400" b="1" dirty="0"/>
              <a:t>West</a:t>
            </a:r>
          </a:p>
          <a:p>
            <a:pPr eaLnBrk="1" hangingPunct="1"/>
            <a:r>
              <a:rPr lang="nl-NL" altLang="nl-NL" sz="2400" b="1" dirty="0"/>
              <a:t>Verenigde Staten</a:t>
            </a:r>
          </a:p>
          <a:p>
            <a:pPr eaLnBrk="1" hangingPunct="1"/>
            <a:r>
              <a:rPr lang="nl-NL" altLang="nl-NL" sz="2400" b="1" dirty="0"/>
              <a:t>Kapitalisme</a:t>
            </a:r>
            <a:r>
              <a:rPr lang="nl-NL" altLang="nl-NL" sz="2400" dirty="0"/>
              <a:t> </a:t>
            </a:r>
            <a:r>
              <a:rPr lang="nl-NL" altLang="nl-NL" sz="2400" dirty="0">
                <a:sym typeface="Wingdings" panose="05000000000000000000" pitchFamily="2" charset="2"/>
              </a:rPr>
              <a:t></a:t>
            </a:r>
          </a:p>
          <a:p>
            <a:pPr eaLnBrk="1" hangingPunct="1"/>
            <a:r>
              <a:rPr lang="nl-NL" altLang="nl-NL" sz="2400" dirty="0">
                <a:sym typeface="Wingdings" panose="05000000000000000000" pitchFamily="2" charset="2"/>
              </a:rPr>
              <a:t>Vrijemarkteconomie</a:t>
            </a:r>
            <a:endParaRPr lang="nl-NL" altLang="nl-NL" sz="2400" dirty="0"/>
          </a:p>
          <a:p>
            <a:pPr eaLnBrk="1" hangingPunct="1"/>
            <a:r>
              <a:rPr lang="nl-NL" altLang="nl-NL" sz="2400" b="1" dirty="0"/>
              <a:t>Democratie</a:t>
            </a:r>
            <a:r>
              <a:rPr lang="nl-NL" altLang="nl-NL" sz="2400" dirty="0"/>
              <a:t> </a:t>
            </a:r>
            <a:r>
              <a:rPr lang="nl-NL" altLang="nl-NL" sz="2400" dirty="0">
                <a:sym typeface="Wingdings" panose="05000000000000000000" pitchFamily="2" charset="2"/>
              </a:rPr>
              <a:t></a:t>
            </a:r>
          </a:p>
          <a:p>
            <a:pPr eaLnBrk="1" hangingPunct="1"/>
            <a:r>
              <a:rPr lang="nl-NL" altLang="nl-NL" sz="2400" dirty="0">
                <a:sym typeface="Wingdings" panose="05000000000000000000" pitchFamily="2" charset="2"/>
              </a:rPr>
              <a:t>Meerdere partijen</a:t>
            </a:r>
          </a:p>
          <a:p>
            <a:pPr eaLnBrk="1" hangingPunct="1"/>
            <a:r>
              <a:rPr lang="nl-NL" altLang="nl-NL" sz="2400" dirty="0"/>
              <a:t>Vrije pers</a:t>
            </a:r>
          </a:p>
          <a:p>
            <a:pPr eaLnBrk="1" hangingPunct="1"/>
            <a:r>
              <a:rPr lang="nl-NL" altLang="nl-NL" sz="2400" dirty="0">
                <a:sym typeface="Wingdings" panose="05000000000000000000" pitchFamily="2" charset="2"/>
              </a:rPr>
              <a:t>N.A.V.O.</a:t>
            </a:r>
          </a:p>
          <a:p>
            <a:pPr eaLnBrk="1" hangingPunct="1"/>
            <a:r>
              <a:rPr lang="nl-NL" altLang="nl-NL" sz="2400" dirty="0">
                <a:sym typeface="Wingdings" panose="05000000000000000000" pitchFamily="2" charset="2"/>
              </a:rPr>
              <a:t>Godsdienstvrijheid </a:t>
            </a:r>
            <a:endParaRPr lang="nl-NL" altLang="nl-NL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6099176-E051-4466-8F37-5886D50D9C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nl-NL" altLang="nl-NL" b="1" dirty="0"/>
              <a:t>TEGENSTELLINGEN TUSSEN DE V.S. EN DE SOVJET UNIE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BC8D01E-76E5-4752-948B-9BCD2699507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-3177" y="2367280"/>
            <a:ext cx="5983289" cy="449072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Sovjet Unie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Alleen communistische partij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Aangewezen leider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Planeconomie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staatsbezit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Rechters benoemd door communistische partij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Perscensuur en geen kritiek op partij, 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alleen organisaties die door </a:t>
            </a:r>
            <a:r>
              <a:rPr lang="nl-NL" altLang="nl-NL" sz="2400" dirty="0" err="1"/>
              <a:t>c.p.</a:t>
            </a:r>
            <a:r>
              <a:rPr lang="nl-NL" altLang="nl-NL" sz="2400" dirty="0"/>
              <a:t> zijn goedgekeurd</a:t>
            </a:r>
          </a:p>
          <a:p>
            <a:pPr eaLnBrk="1" hangingPunct="1">
              <a:lnSpc>
                <a:spcPct val="90000"/>
              </a:lnSpc>
            </a:pPr>
            <a:endParaRPr lang="nl-NL" altLang="nl-NL" sz="2400" dirty="0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D817747F-B8EA-4C78-BE24-B2878CDC887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208711" y="2367280"/>
            <a:ext cx="5983289" cy="44196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Verenigde Staten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Meer partijen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Gekozen president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Vrijemarkteconomie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privébezit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Onafhankelijke rechters</a:t>
            </a:r>
          </a:p>
          <a:p>
            <a:pPr eaLnBrk="1" hangingPunct="1">
              <a:lnSpc>
                <a:spcPct val="90000"/>
              </a:lnSpc>
            </a:pPr>
            <a:endParaRPr lang="nl-NL" altLang="nl-NL" sz="2400" dirty="0"/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Vrijheid  van pers en meningsuiting, </a:t>
            </a:r>
          </a:p>
          <a:p>
            <a:pPr eaLnBrk="1" hangingPunct="1">
              <a:lnSpc>
                <a:spcPct val="90000"/>
              </a:lnSpc>
            </a:pPr>
            <a:r>
              <a:rPr lang="nl-NL" altLang="nl-NL" sz="2400" dirty="0"/>
              <a:t> vrijheid van vereniging en vergadering</a:t>
            </a:r>
          </a:p>
          <a:p>
            <a:pPr eaLnBrk="1" hangingPunct="1">
              <a:lnSpc>
                <a:spcPct val="90000"/>
              </a:lnSpc>
            </a:pPr>
            <a:endParaRPr lang="nl-NL" altLang="nl-NL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-directiekamer">
  <a:themeElements>
    <a:clrScheme name="Ion-directiekamer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-directiekamer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-directiekamer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444</Words>
  <Application>Microsoft Office PowerPoint</Application>
  <PresentationFormat>Breedbeeld</PresentationFormat>
  <Paragraphs>72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Ion-directiekamer</vt:lpstr>
      <vt:lpstr>5.1A TEGENSTELLINGEN  TUSSEN  DE V.S. EN DE SOVJET UNIE </vt:lpstr>
      <vt:lpstr>CONFERENTIE VAN JALTA</vt:lpstr>
      <vt:lpstr>INVLOEDSSFEREN IN EUROPA 1</vt:lpstr>
      <vt:lpstr>INVLOEDSSFEREN IN EUROPA 2</vt:lpstr>
      <vt:lpstr>IDEOLOGISCHE TEGENSTELLINGEN</vt:lpstr>
      <vt:lpstr>TEGENSTELLINGEN IN DE KOUDE OORLOG</vt:lpstr>
      <vt:lpstr>TEGENSTELLINGEN TUSSEN DE V.S. EN DE SOVJET UNIE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Jankees den Otter</dc:creator>
  <cp:lastModifiedBy>Jankees den Otter</cp:lastModifiedBy>
  <cp:revision>1</cp:revision>
  <dcterms:created xsi:type="dcterms:W3CDTF">2023-02-01T09:14:12Z</dcterms:created>
  <dcterms:modified xsi:type="dcterms:W3CDTF">2023-02-02T10:12:26Z</dcterms:modified>
</cp:coreProperties>
</file>